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63" r:id="rId6"/>
    <p:sldId id="265" r:id="rId7"/>
    <p:sldId id="279" r:id="rId8"/>
    <p:sldId id="264" r:id="rId9"/>
    <p:sldId id="266" r:id="rId10"/>
    <p:sldId id="271" r:id="rId11"/>
    <p:sldId id="268" r:id="rId12"/>
    <p:sldId id="272" r:id="rId13"/>
    <p:sldId id="274" r:id="rId14"/>
    <p:sldId id="283" r:id="rId15"/>
    <p:sldId id="281" r:id="rId16"/>
    <p:sldId id="275" r:id="rId17"/>
    <p:sldId id="278" r:id="rId18"/>
    <p:sldId id="276" r:id="rId19"/>
    <p:sldId id="282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60" autoAdjust="0"/>
  </p:normalViewPr>
  <p:slideViewPr>
    <p:cSldViewPr>
      <p:cViewPr>
        <p:scale>
          <a:sx n="68" d="100"/>
          <a:sy n="68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BE53-B4A9-4732-A4F1-AAEBC94F9F42}" type="doc">
      <dgm:prSet loTypeId="urn:microsoft.com/office/officeart/2005/8/layout/radial6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010E8B8-0250-4C9F-99BD-6BAD7B8C8704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E54C3AC-60F7-49DB-9560-A4E89100D827}">
      <dgm:prSet phldrT="[Text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14149D10-34A0-4600-9B51-2D0751DFD04E}">
      <dgm:prSet phldrT="[Text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C24B6F9-6280-4F12-8981-2F53CA1E51EA}">
      <dgm:prSet phldrT="[Text]" phldr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64FBC460-C36B-4F8B-9689-A0A41DBBC4BB}">
      <dgm:prSet phldrT="[Text]" phldr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F8D6336-70E0-4501-B974-9A59B25FC405}" type="sibTrans" cxnId="{C6B08037-50B8-4251-A022-1D38DF2CCE50}">
      <dgm:prSet/>
      <dgm:spPr/>
      <dgm:t>
        <a:bodyPr/>
        <a:lstStyle/>
        <a:p>
          <a:endParaRPr lang="en-US"/>
        </a:p>
      </dgm:t>
    </dgm:pt>
    <dgm:pt modelId="{8D698711-E38C-4498-A738-5F28765C953E}" type="parTrans" cxnId="{C6B08037-50B8-4251-A022-1D38DF2CCE50}">
      <dgm:prSet/>
      <dgm:spPr/>
      <dgm:t>
        <a:bodyPr/>
        <a:lstStyle/>
        <a:p>
          <a:endParaRPr lang="en-US"/>
        </a:p>
      </dgm:t>
    </dgm:pt>
    <dgm:pt modelId="{4B013E2D-81D3-4809-93C4-3EF6A400E43A}" type="sibTrans" cxnId="{07415896-906B-4024-8144-5DFB8D492A25}">
      <dgm:prSet/>
      <dgm:spPr/>
      <dgm:t>
        <a:bodyPr/>
        <a:lstStyle/>
        <a:p>
          <a:endParaRPr lang="en-US"/>
        </a:p>
      </dgm:t>
    </dgm:pt>
    <dgm:pt modelId="{1EB28F35-24C0-402C-9F55-E73B84D06418}" type="parTrans" cxnId="{07415896-906B-4024-8144-5DFB8D492A25}">
      <dgm:prSet/>
      <dgm:spPr/>
      <dgm:t>
        <a:bodyPr/>
        <a:lstStyle/>
        <a:p>
          <a:endParaRPr lang="en-US"/>
        </a:p>
      </dgm:t>
    </dgm:pt>
    <dgm:pt modelId="{E5D45E93-C90E-4021-A889-4DA293609ABA}" type="sibTrans" cxnId="{A3CF14DF-EA7B-4017-8121-B54E9008C1E6}">
      <dgm:prSet/>
      <dgm:spPr/>
      <dgm:t>
        <a:bodyPr/>
        <a:lstStyle/>
        <a:p>
          <a:endParaRPr lang="en-US"/>
        </a:p>
      </dgm:t>
    </dgm:pt>
    <dgm:pt modelId="{5C681DB0-0983-4141-BD5A-D18BE7164161}" type="parTrans" cxnId="{A3CF14DF-EA7B-4017-8121-B54E9008C1E6}">
      <dgm:prSet/>
      <dgm:spPr/>
      <dgm:t>
        <a:bodyPr/>
        <a:lstStyle/>
        <a:p>
          <a:endParaRPr lang="en-US"/>
        </a:p>
      </dgm:t>
    </dgm:pt>
    <dgm:pt modelId="{FA1D8A7D-0F4C-49F2-BD1B-ACD529569C97}" type="sibTrans" cxnId="{A8F2474C-845F-44CE-94E7-6DB3C9D115CC}">
      <dgm:prSet/>
      <dgm:spPr/>
      <dgm:t>
        <a:bodyPr/>
        <a:lstStyle/>
        <a:p>
          <a:endParaRPr lang="en-US"/>
        </a:p>
      </dgm:t>
    </dgm:pt>
    <dgm:pt modelId="{072F2BBA-A4C8-4472-878A-24BD62150E03}" type="parTrans" cxnId="{A8F2474C-845F-44CE-94E7-6DB3C9D115CC}">
      <dgm:prSet/>
      <dgm:spPr/>
      <dgm:t>
        <a:bodyPr/>
        <a:lstStyle/>
        <a:p>
          <a:endParaRPr lang="en-US"/>
        </a:p>
      </dgm:t>
    </dgm:pt>
    <dgm:pt modelId="{32835C3C-76DF-47C5-AAF4-0D0E63C8A52C}" type="sibTrans" cxnId="{C057BA16-752D-4D8E-B7EF-7B6A33A8B005}">
      <dgm:prSet/>
      <dgm:spPr/>
      <dgm:t>
        <a:bodyPr/>
        <a:lstStyle/>
        <a:p>
          <a:endParaRPr lang="en-US"/>
        </a:p>
      </dgm:t>
    </dgm:pt>
    <dgm:pt modelId="{E23A6906-3B04-4372-BE9D-8EE6E4854147}" type="parTrans" cxnId="{C057BA16-752D-4D8E-B7EF-7B6A33A8B005}">
      <dgm:prSet/>
      <dgm:spPr/>
      <dgm:t>
        <a:bodyPr/>
        <a:lstStyle/>
        <a:p>
          <a:endParaRPr lang="en-US"/>
        </a:p>
      </dgm:t>
    </dgm:pt>
    <dgm:pt modelId="{DA7767B2-9D8A-492F-A9C7-673B0D468740}" type="pres">
      <dgm:prSet presAssocID="{25A2BE53-B4A9-4732-A4F1-AAEBC94F9F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95BBCC-9484-44A8-9697-6B8986F0B72A}" type="pres">
      <dgm:prSet presAssocID="{64FBC460-C36B-4F8B-9689-A0A41DBBC4BB}" presName="centerShape" presStyleLbl="node0" presStyleIdx="0" presStyleCnt="1" custScaleX="129784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8B7C321-6331-4924-AE29-BE907F606D85}" type="pres">
      <dgm:prSet presAssocID="{CC24B6F9-6280-4F12-8981-2F53CA1E51EA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BF938244-64B7-4BFA-9599-FE931E1D6BCF}" type="pres">
      <dgm:prSet presAssocID="{CC24B6F9-6280-4F12-8981-2F53CA1E51EA}" presName="dummy" presStyleCnt="0"/>
      <dgm:spPr/>
    </dgm:pt>
    <dgm:pt modelId="{82165858-B5CF-4539-9980-E5933BA361A0}" type="pres">
      <dgm:prSet presAssocID="{32835C3C-76DF-47C5-AAF4-0D0E63C8A52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5B6E542-2C33-4991-8768-D21C7B07B770}" type="pres">
      <dgm:prSet presAssocID="{14149D10-34A0-4600-9B51-2D0751DFD04E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6A4A6F78-22B6-4624-860F-C6A09D381F83}" type="pres">
      <dgm:prSet presAssocID="{14149D10-34A0-4600-9B51-2D0751DFD04E}" presName="dummy" presStyleCnt="0"/>
      <dgm:spPr/>
    </dgm:pt>
    <dgm:pt modelId="{E6E11E84-D16B-4849-B340-9C262E603C5E}" type="pres">
      <dgm:prSet presAssocID="{FA1D8A7D-0F4C-49F2-BD1B-ACD529569C97}" presName="sibTrans" presStyleLbl="sibTrans2D1" presStyleIdx="1" presStyleCnt="4"/>
      <dgm:spPr/>
      <dgm:t>
        <a:bodyPr/>
        <a:lstStyle/>
        <a:p>
          <a:endParaRPr lang="en-US"/>
        </a:p>
      </dgm:t>
    </dgm:pt>
    <dgm:pt modelId="{A09C1ABD-FDAA-4452-9923-A3DB976EEE8F}" type="pres">
      <dgm:prSet presAssocID="{3E54C3AC-60F7-49DB-9560-A4E89100D827}" presName="node" presStyleLbl="node1" presStyleIdx="2" presStyleCnt="4" custScaleX="241029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1B3FF36-025E-44F7-A1A3-04EF16069C94}" type="pres">
      <dgm:prSet presAssocID="{3E54C3AC-60F7-49DB-9560-A4E89100D827}" presName="dummy" presStyleCnt="0"/>
      <dgm:spPr/>
    </dgm:pt>
    <dgm:pt modelId="{4DAD32C4-67D7-41E0-8C95-9F70AA394054}" type="pres">
      <dgm:prSet presAssocID="{E5D45E93-C90E-4021-A889-4DA293609ABA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065ED4C-62EB-453B-98D8-D790EB0DB6CD}" type="pres">
      <dgm:prSet presAssocID="{0010E8B8-0250-4C9F-99BD-6BAD7B8C8704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C9334138-4633-4C22-9E39-8BFA75EBCF9E}" type="pres">
      <dgm:prSet presAssocID="{0010E8B8-0250-4C9F-99BD-6BAD7B8C8704}" presName="dummy" presStyleCnt="0"/>
      <dgm:spPr/>
    </dgm:pt>
    <dgm:pt modelId="{DC8C9DE3-A091-4CC4-A379-4ED8AC6A1DE9}" type="pres">
      <dgm:prSet presAssocID="{4B013E2D-81D3-4809-93C4-3EF6A400E43A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70FFCB71-18D4-4FA1-A54D-70435F35A036}" type="presOf" srcId="{14149D10-34A0-4600-9B51-2D0751DFD04E}" destId="{55B6E542-2C33-4991-8768-D21C7B07B770}" srcOrd="0" destOrd="0" presId="urn:microsoft.com/office/officeart/2005/8/layout/radial6"/>
    <dgm:cxn modelId="{1644BA6E-9528-403A-B62C-2823189B1A59}" type="presOf" srcId="{4B013E2D-81D3-4809-93C4-3EF6A400E43A}" destId="{DC8C9DE3-A091-4CC4-A379-4ED8AC6A1DE9}" srcOrd="0" destOrd="0" presId="urn:microsoft.com/office/officeart/2005/8/layout/radial6"/>
    <dgm:cxn modelId="{07415896-906B-4024-8144-5DFB8D492A25}" srcId="{64FBC460-C36B-4F8B-9689-A0A41DBBC4BB}" destId="{0010E8B8-0250-4C9F-99BD-6BAD7B8C8704}" srcOrd="3" destOrd="0" parTransId="{1EB28F35-24C0-402C-9F55-E73B84D06418}" sibTransId="{4B013E2D-81D3-4809-93C4-3EF6A400E43A}"/>
    <dgm:cxn modelId="{A3CF14DF-EA7B-4017-8121-B54E9008C1E6}" srcId="{64FBC460-C36B-4F8B-9689-A0A41DBBC4BB}" destId="{3E54C3AC-60F7-49DB-9560-A4E89100D827}" srcOrd="2" destOrd="0" parTransId="{5C681DB0-0983-4141-BD5A-D18BE7164161}" sibTransId="{E5D45E93-C90E-4021-A889-4DA293609ABA}"/>
    <dgm:cxn modelId="{DC2569F0-BC28-4CF9-8C01-2DB88EEBFD63}" type="presOf" srcId="{E5D45E93-C90E-4021-A889-4DA293609ABA}" destId="{4DAD32C4-67D7-41E0-8C95-9F70AA394054}" srcOrd="0" destOrd="0" presId="urn:microsoft.com/office/officeart/2005/8/layout/radial6"/>
    <dgm:cxn modelId="{C057BA16-752D-4D8E-B7EF-7B6A33A8B005}" srcId="{64FBC460-C36B-4F8B-9689-A0A41DBBC4BB}" destId="{CC24B6F9-6280-4F12-8981-2F53CA1E51EA}" srcOrd="0" destOrd="0" parTransId="{E23A6906-3B04-4372-BE9D-8EE6E4854147}" sibTransId="{32835C3C-76DF-47C5-AAF4-0D0E63C8A52C}"/>
    <dgm:cxn modelId="{7A05051F-5604-42DE-8458-C02257631458}" type="presOf" srcId="{CC24B6F9-6280-4F12-8981-2F53CA1E51EA}" destId="{B8B7C321-6331-4924-AE29-BE907F606D85}" srcOrd="0" destOrd="0" presId="urn:microsoft.com/office/officeart/2005/8/layout/radial6"/>
    <dgm:cxn modelId="{C4162E29-48CA-4D95-8A9C-C6F4508F6C0F}" type="presOf" srcId="{3E54C3AC-60F7-49DB-9560-A4E89100D827}" destId="{A09C1ABD-FDAA-4452-9923-A3DB976EEE8F}" srcOrd="0" destOrd="0" presId="urn:microsoft.com/office/officeart/2005/8/layout/radial6"/>
    <dgm:cxn modelId="{96CFABDA-619D-4269-B488-9F0245A92EBC}" type="presOf" srcId="{64FBC460-C36B-4F8B-9689-A0A41DBBC4BB}" destId="{F895BBCC-9484-44A8-9697-6B8986F0B72A}" srcOrd="0" destOrd="0" presId="urn:microsoft.com/office/officeart/2005/8/layout/radial6"/>
    <dgm:cxn modelId="{808F7E57-14CC-427E-9D4C-AECC545B45A0}" type="presOf" srcId="{FA1D8A7D-0F4C-49F2-BD1B-ACD529569C97}" destId="{E6E11E84-D16B-4849-B340-9C262E603C5E}" srcOrd="0" destOrd="0" presId="urn:microsoft.com/office/officeart/2005/8/layout/radial6"/>
    <dgm:cxn modelId="{72338C1D-E447-422A-8E29-AE5B805848ED}" type="presOf" srcId="{25A2BE53-B4A9-4732-A4F1-AAEBC94F9F42}" destId="{DA7767B2-9D8A-492F-A9C7-673B0D468740}" srcOrd="0" destOrd="0" presId="urn:microsoft.com/office/officeart/2005/8/layout/radial6"/>
    <dgm:cxn modelId="{FA299463-70E1-4D28-A667-6E7F578C079A}" type="presOf" srcId="{32835C3C-76DF-47C5-AAF4-0D0E63C8A52C}" destId="{82165858-B5CF-4539-9980-E5933BA361A0}" srcOrd="0" destOrd="0" presId="urn:microsoft.com/office/officeart/2005/8/layout/radial6"/>
    <dgm:cxn modelId="{A8F2474C-845F-44CE-94E7-6DB3C9D115CC}" srcId="{64FBC460-C36B-4F8B-9689-A0A41DBBC4BB}" destId="{14149D10-34A0-4600-9B51-2D0751DFD04E}" srcOrd="1" destOrd="0" parTransId="{072F2BBA-A4C8-4472-878A-24BD62150E03}" sibTransId="{FA1D8A7D-0F4C-49F2-BD1B-ACD529569C97}"/>
    <dgm:cxn modelId="{C6B08037-50B8-4251-A022-1D38DF2CCE50}" srcId="{25A2BE53-B4A9-4732-A4F1-AAEBC94F9F42}" destId="{64FBC460-C36B-4F8B-9689-A0A41DBBC4BB}" srcOrd="0" destOrd="0" parTransId="{8D698711-E38C-4498-A738-5F28765C953E}" sibTransId="{BF8D6336-70E0-4501-B974-9A59B25FC405}"/>
    <dgm:cxn modelId="{5BC93B7B-BD87-4EC8-A213-47A70AFF7DC1}" type="presOf" srcId="{0010E8B8-0250-4C9F-99BD-6BAD7B8C8704}" destId="{B065ED4C-62EB-453B-98D8-D790EB0DB6CD}" srcOrd="0" destOrd="0" presId="urn:microsoft.com/office/officeart/2005/8/layout/radial6"/>
    <dgm:cxn modelId="{C32C29D5-F2C5-443E-B41C-DD268DDD542A}" type="presParOf" srcId="{DA7767B2-9D8A-492F-A9C7-673B0D468740}" destId="{F895BBCC-9484-44A8-9697-6B8986F0B72A}" srcOrd="0" destOrd="0" presId="urn:microsoft.com/office/officeart/2005/8/layout/radial6"/>
    <dgm:cxn modelId="{6B49D4AA-EA6E-452C-B4ED-AB1B3D2F01D8}" type="presParOf" srcId="{DA7767B2-9D8A-492F-A9C7-673B0D468740}" destId="{B8B7C321-6331-4924-AE29-BE907F606D85}" srcOrd="1" destOrd="0" presId="urn:microsoft.com/office/officeart/2005/8/layout/radial6"/>
    <dgm:cxn modelId="{3745503D-93F6-48E4-86CC-49D85B0FDEB9}" type="presParOf" srcId="{DA7767B2-9D8A-492F-A9C7-673B0D468740}" destId="{BF938244-64B7-4BFA-9599-FE931E1D6BCF}" srcOrd="2" destOrd="0" presId="urn:microsoft.com/office/officeart/2005/8/layout/radial6"/>
    <dgm:cxn modelId="{F4FB34A8-613D-4D37-AA98-A09980DCF1FB}" type="presParOf" srcId="{DA7767B2-9D8A-492F-A9C7-673B0D468740}" destId="{82165858-B5CF-4539-9980-E5933BA361A0}" srcOrd="3" destOrd="0" presId="urn:microsoft.com/office/officeart/2005/8/layout/radial6"/>
    <dgm:cxn modelId="{CD85BFDF-6848-4F91-9A93-168ED5EEAF9C}" type="presParOf" srcId="{DA7767B2-9D8A-492F-A9C7-673B0D468740}" destId="{55B6E542-2C33-4991-8768-D21C7B07B770}" srcOrd="4" destOrd="0" presId="urn:microsoft.com/office/officeart/2005/8/layout/radial6"/>
    <dgm:cxn modelId="{BC68212E-0173-44DD-98D2-AB3ACF2B020D}" type="presParOf" srcId="{DA7767B2-9D8A-492F-A9C7-673B0D468740}" destId="{6A4A6F78-22B6-4624-860F-C6A09D381F83}" srcOrd="5" destOrd="0" presId="urn:microsoft.com/office/officeart/2005/8/layout/radial6"/>
    <dgm:cxn modelId="{24A42836-2E21-4851-A782-06980CC62F86}" type="presParOf" srcId="{DA7767B2-9D8A-492F-A9C7-673B0D468740}" destId="{E6E11E84-D16B-4849-B340-9C262E603C5E}" srcOrd="6" destOrd="0" presId="urn:microsoft.com/office/officeart/2005/8/layout/radial6"/>
    <dgm:cxn modelId="{85589267-156C-44BC-AE82-17024A331956}" type="presParOf" srcId="{DA7767B2-9D8A-492F-A9C7-673B0D468740}" destId="{A09C1ABD-FDAA-4452-9923-A3DB976EEE8F}" srcOrd="7" destOrd="0" presId="urn:microsoft.com/office/officeart/2005/8/layout/radial6"/>
    <dgm:cxn modelId="{4033325F-4182-4A45-BE8E-8FE27CBD2352}" type="presParOf" srcId="{DA7767B2-9D8A-492F-A9C7-673B0D468740}" destId="{51B3FF36-025E-44F7-A1A3-04EF16069C94}" srcOrd="8" destOrd="0" presId="urn:microsoft.com/office/officeart/2005/8/layout/radial6"/>
    <dgm:cxn modelId="{C07DC42B-D9BA-49FA-9A7B-5B7FA06D8EA8}" type="presParOf" srcId="{DA7767B2-9D8A-492F-A9C7-673B0D468740}" destId="{4DAD32C4-67D7-41E0-8C95-9F70AA394054}" srcOrd="9" destOrd="0" presId="urn:microsoft.com/office/officeart/2005/8/layout/radial6"/>
    <dgm:cxn modelId="{DA904739-658C-4DAE-BFF7-561BA5692E51}" type="presParOf" srcId="{DA7767B2-9D8A-492F-A9C7-673B0D468740}" destId="{B065ED4C-62EB-453B-98D8-D790EB0DB6CD}" srcOrd="10" destOrd="0" presId="urn:microsoft.com/office/officeart/2005/8/layout/radial6"/>
    <dgm:cxn modelId="{A0C0D7F5-13E9-482A-BFE9-828DB000D014}" type="presParOf" srcId="{DA7767B2-9D8A-492F-A9C7-673B0D468740}" destId="{C9334138-4633-4C22-9E39-8BFA75EBCF9E}" srcOrd="11" destOrd="0" presId="urn:microsoft.com/office/officeart/2005/8/layout/radial6"/>
    <dgm:cxn modelId="{39FA524E-6DA6-40E1-890B-A7E5E72A75A3}" type="presParOf" srcId="{DA7767B2-9D8A-492F-A9C7-673B0D468740}" destId="{DC8C9DE3-A091-4CC4-A379-4ED8AC6A1DE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C9DE3-A091-4CC4-A379-4ED8AC6A1DE9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AD32C4-67D7-41E0-8C95-9F70AA394054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11E84-D16B-4849-B340-9C262E603C5E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165858-B5CF-4539-9980-E5933BA361A0}">
      <dsp:nvSpPr>
        <dsp:cNvPr id="0" name=""/>
        <dsp:cNvSpPr/>
      </dsp:nvSpPr>
      <dsp:spPr>
        <a:xfrm>
          <a:off x="2020480" y="763180"/>
          <a:ext cx="5103039" cy="5103039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5BBCC-9484-44A8-9697-6B8986F0B72A}">
      <dsp:nvSpPr>
        <dsp:cNvPr id="0" name=""/>
        <dsp:cNvSpPr/>
      </dsp:nvSpPr>
      <dsp:spPr>
        <a:xfrm>
          <a:off x="3048006" y="2140446"/>
          <a:ext cx="3047987" cy="234850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3048006" y="2140446"/>
        <a:ext cx="3047987" cy="2348507"/>
      </dsp:txXfrm>
    </dsp:sp>
    <dsp:sp modelId="{B8B7C321-6331-4924-AE29-BE907F606D85}">
      <dsp:nvSpPr>
        <dsp:cNvPr id="0" name=""/>
        <dsp:cNvSpPr/>
      </dsp:nvSpPr>
      <dsp:spPr>
        <a:xfrm>
          <a:off x="3750022" y="384"/>
          <a:ext cx="1643955" cy="164395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3750022" y="384"/>
        <a:ext cx="1643955" cy="1643955"/>
      </dsp:txXfrm>
    </dsp:sp>
    <dsp:sp modelId="{55B6E542-2C33-4991-8768-D21C7B07B770}">
      <dsp:nvSpPr>
        <dsp:cNvPr id="0" name=""/>
        <dsp:cNvSpPr/>
      </dsp:nvSpPr>
      <dsp:spPr>
        <a:xfrm>
          <a:off x="6242359" y="2492722"/>
          <a:ext cx="1643955" cy="164395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6242359" y="2492722"/>
        <a:ext cx="1643955" cy="1643955"/>
      </dsp:txXfrm>
    </dsp:sp>
    <dsp:sp modelId="{A09C1ABD-FDAA-4452-9923-A3DB976EEE8F}">
      <dsp:nvSpPr>
        <dsp:cNvPr id="0" name=""/>
        <dsp:cNvSpPr/>
      </dsp:nvSpPr>
      <dsp:spPr>
        <a:xfrm>
          <a:off x="2590795" y="4985059"/>
          <a:ext cx="3962409" cy="1643955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2590795" y="4985059"/>
        <a:ext cx="3962409" cy="1643955"/>
      </dsp:txXfrm>
    </dsp:sp>
    <dsp:sp modelId="{B065ED4C-62EB-453B-98D8-D790EB0DB6CD}">
      <dsp:nvSpPr>
        <dsp:cNvPr id="0" name=""/>
        <dsp:cNvSpPr/>
      </dsp:nvSpPr>
      <dsp:spPr>
        <a:xfrm>
          <a:off x="1257684" y="2492722"/>
          <a:ext cx="1643955" cy="1643955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100" kern="1200" dirty="0"/>
        </a:p>
      </dsp:txBody>
      <dsp:txXfrm>
        <a:off x="1257684" y="2492722"/>
        <a:ext cx="1643955" cy="1643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9D8EC-CBEB-4A67-B601-F314D412FE29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92835-F6D7-4D5A-9714-5A9B9F666D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নিকট থেকে পাঠ শিরোনাম বের করার লক্ষ্যে  প্রশ্ন করবেন যেমন- ১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 ছবিগুলোতে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কী কী দেখতে পাচ্ছ?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২।</a:t>
            </a:r>
            <a:r>
              <a:rPr lang="bn-IN" sz="1200" kern="1200" dirty="0" smtClean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এ</a:t>
            </a:r>
            <a:r>
              <a:rPr lang="bn-IN" sz="1200" kern="1200" baseline="0" dirty="0" smtClean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 গুলোকে একত্রে কী বলা যায়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তথ্য ও যোগাযোগ  সংশ্লিষ্ট যন্ত্রপাতি।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সফটওয়্যার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মেমরিতে নির্দিষ্ট ধরনের উপাত্ত রাখতে হয় এবং সে গুলো প্রসেসরে গিয়ে প্রসেসরকে দিয়ে ভিন্ন ভিন্ন কাজ করাতে পারে সেইগুলোকে সফটওয়্যার বলে।শিক্ষক সফটওয়্যার সম্পর্কে আরো আলোচনা করবেন।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সফট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ওয়্যার গুলো প্রসেসরের ভিতর গিয়ে কাজ করা শুরু করে।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 জন করে বিভক্ত করে জোড়ায়  কাজ দেওয়া যেতে পারে।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কাজটি করতে দিবেন। পরে উত্তর যাচাই বাচাই করে সঠিক উত্তরটি শিক্ষার্থীদের মাঝে উপস্থাপন করবেন।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এম এস এক্সেল কী কাজে ব্যবহার করা হয়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হিসাব নিকাশের জন্য ব্যবহৃত হয়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bn-IN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২।এডোবি ফটোশপ কী কাজে ব্যবহার করা হয়?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baseline="0" dirty="0" smtClean="0">
                <a:solidFill>
                  <a:schemeClr val="tx1"/>
                </a:solidFill>
                <a:latin typeface="NikoshBAN" pitchFamily="2" charset="0"/>
                <a:ea typeface="+mn-ea"/>
                <a:cs typeface="NikoshBAN" pitchFamily="2" charset="0"/>
              </a:rPr>
              <a:t>ছবি আঁকার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জন্য ব্যবহৃত হয়</a:t>
            </a:r>
            <a:r>
              <a:rPr lang="bn-BD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যদি ৩০ জন হয় তাহলে তাদেরকে ৫ দলে বিভক্ত করে দলগত কাজ দেওয়া যেতে পারে।</a:t>
            </a:r>
            <a:r>
              <a:rPr lang="bn-IN" dirty="0" smtClean="0"/>
              <a:t>প্রবাহ চিত্রটি আঁকার জন্য প্রয়োজনীয় উপকরন ব্যবহার</a:t>
            </a:r>
            <a:r>
              <a:rPr lang="bn-IN" baseline="0" dirty="0" smtClean="0"/>
              <a:t> করতে হবে।সম্ভাব্য উত্তর: প্রথমে তথ্য গ্রহন করে প্রক্রিয়াকরনের মাধ্যমে ফালাফল প্রদান করে।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শিক্ষার্র্থীরা</a:t>
            </a:r>
            <a:r>
              <a:rPr lang="bn-IN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বাড়ি থেকে কাজ করে আনার পর শিক্ষক </a:t>
            </a:r>
            <a:r>
              <a:rPr lang="bn-IN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</a:t>
            </a:r>
            <a:r>
              <a:rPr lang="bn-IN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সুপার কম্পিউটার, মিনি কম্পিউটার</a:t>
            </a:r>
            <a:r>
              <a:rPr lang="bn-IN" sz="12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ডেক্সটপ, ল্যাপ্টপ , ট্যাবলেট পিসি, স্মার্টফোন 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কম্পিউটার গুলো নিয়ে  শিক্ষক আলোচনা করতে পারেন।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 শিক্ষক পাঠ শিরোনাম বোর্ডে লিখে দিবেন।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স্লাইডটি শিক্ষক হাইড করে রাখতে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কয়েকটি কম্পিউটাএর নাম বল?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সুপার কম্পিউটার, মিনি কম্পিউটার, ডেক্সটপ। উক্ত কম্পিউটার গুলো নিয়ে  শিক্ষক আলোচনা করতে পারেন।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কয়েকটি কম্পিউটাএর নাম বল?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ল্যাপ্টপ , ট্যাবলেট পিসি, স্মার্টফোন। উক্ত কম্পিউটার গুলো নিয়ে  শিক্ষক আলোচনা করতে পারেন।</a:t>
            </a:r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১।ছবিটিতে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তোমরা কী দেখতে পাচ্ছো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মাউস, মেমোরি, প্রসেসর, মনিটর।</a:t>
            </a:r>
          </a:p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২।কম্পিউটারের মূল আংশ কয়টি?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৪ টি,  ইনপুট, মেমোরি, প্রসেসর, আউটপুট। শিক্ষক এ সম্পর্কে বিস্তারিত আলোচনা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কাজটি করতে দিবেন। পরে উত্তর যাচাই বাচাই করে সঠিক উত্তরটি শিক্ষার্থীদের মাঝে উপস্থাপন করবেন।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এই </a:t>
            </a:r>
            <a:r>
              <a:rPr lang="bn-BD" sz="1200" kern="120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পাঠের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শুরুতে মাইন্ড ম্যাপিং এর মাধ্যমে ইনপুট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ও আউটপুট 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ডিভাইস গুলোর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নাম</a:t>
            </a:r>
            <a:r>
              <a:rPr lang="bn-BD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 শিক্ষার্থীদের কাছ থেকে আদায় করবেন।কীবোর্ড, মাউস, </a:t>
            </a:r>
            <a:r>
              <a:rPr lang="bn-IN" sz="1200" kern="1200" baseline="0" dirty="0" smtClean="0"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rPr>
              <a:t>মনিটর, স্পিকার, সম্পর্কে আলোচনা করবেন।</a:t>
            </a:r>
            <a:endParaRPr lang="bn-BD" sz="1200" kern="1200" dirty="0" smtClean="0">
              <a:solidFill>
                <a:schemeClr val="tx1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auto" latinLnBrk="0" hangingPunct="1"/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শিক্ষার্থীদের কাছে জানতে চাওয়া যেতে পারে-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হার্ডওয়্যার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কাকে বলে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সম্ভাব্য উত্তর: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সকল যন্ত্রপাতিকে হার্ডওয়্যার বলে।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শিক্ষক হার্ডওয়্যার সম্পর্কে আরো আলোচনা করবেন।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792835-F6D7-4D5A-9714-5A9B9F666D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>
            <a:solidFill>
              <a:schemeClr val="tx1"/>
            </a:solidFill>
            <a:prstDash val="sys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bg1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C9992-CD68-4D0B-BB16-818D27F9F950}" type="datetimeFigureOut">
              <a:rPr lang="en-US" smtClean="0"/>
              <a:pPr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78F5E-57B1-4BDA-8DF4-2F7292BC74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8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F5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বেশী ফলপ্রসু করবে আশা করি...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029201"/>
            <a:ext cx="80010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শিক্ষকবৃন্দ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নিতে পারেন।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304800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76200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উত্তর: প্রথমে তথ্য গ্রহ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তারপর প্রক্রিয়াকর</a:t>
            </a:r>
            <a:r>
              <a:rPr lang="bn-IN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ণের</a:t>
            </a:r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মাধ্যমে ফলাফল প্রধান করে।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600200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80293136"/>
              </p:ext>
            </p:extLst>
          </p:nvPr>
        </p:nvGraphicFramePr>
        <p:xfrm>
          <a:off x="7620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 rot="10800000" flipV="1">
            <a:off x="228600" y="51340"/>
            <a:ext cx="3657600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ভালো করে দেখ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এবং ইনপুট ও আউটপুটযন্ত্রগুলো খুঁজে বের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graphicEl>
                                              <a:dgm id="{F895BBCC-9484-44A8-9697-6B8986F0B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graphicEl>
                                              <a:dgm id="{B8B7C321-6331-4924-AE29-BE907F606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graphicEl>
                                              <a:dgm id="{82165858-B5CF-4539-9980-E5933BA36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graphicEl>
                                              <a:dgm id="{55B6E542-2C33-4991-8768-D21C7B07B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graphicEl>
                                              <a:dgm id="{E6E11E84-D16B-4849-B340-9C262E603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>
                                            <p:graphicEl>
                                              <a:dgm id="{A09C1ABD-FDAA-4452-9923-A3DB976EEE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graphicEl>
                                              <a:dgm id="{4DAD32C4-67D7-41E0-8C95-9F70AA394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graphicEl>
                                              <a:dgm id="{B065ED4C-62EB-453B-98D8-D790EB0DB6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graphicEl>
                                              <a:dgm id="{DC8C9DE3-A091-4CC4-A379-4ED8AC6A1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PROSESOR 1.JPG"/>
          <p:cNvPicPr>
            <a:picLocks noChangeAspect="1"/>
          </p:cNvPicPr>
          <p:nvPr/>
        </p:nvPicPr>
        <p:blipFill>
          <a:blip r:embed="rId3" cstate="print"/>
          <a:srcRect l="38470" t="23333" r="11038" b="20000"/>
          <a:stretch>
            <a:fillRect/>
          </a:stretch>
        </p:blipFill>
        <p:spPr bwMode="auto">
          <a:xfrm>
            <a:off x="6248400" y="1752600"/>
            <a:ext cx="2675965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" descr="RAM 1.jpg"/>
          <p:cNvPicPr>
            <a:picLocks noChangeAspect="1"/>
          </p:cNvPicPr>
          <p:nvPr/>
        </p:nvPicPr>
        <p:blipFill>
          <a:blip r:embed="rId4" cstate="print"/>
          <a:srcRect t="16279" b="16279"/>
          <a:stretch>
            <a:fillRect/>
          </a:stretch>
        </p:blipFill>
        <p:spPr bwMode="auto">
          <a:xfrm>
            <a:off x="304800" y="4495800"/>
            <a:ext cx="2667000" cy="1981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23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7081858" y="4634085"/>
            <a:ext cx="1790700" cy="2352329"/>
          </a:xfrm>
          <a:prstGeom prst="rect">
            <a:avLst/>
          </a:prstGeom>
        </p:spPr>
      </p:pic>
      <p:pic>
        <p:nvPicPr>
          <p:cNvPr id="16" name="Picture 15" descr="Picture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4798" y="1752600"/>
            <a:ext cx="2667000" cy="1989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563290" y="381000"/>
            <a:ext cx="324640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কম্পিউটার হার্ডওয়্যার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10_47.jpg"/>
          <p:cNvPicPr>
            <a:picLocks noChangeAspect="1"/>
          </p:cNvPicPr>
          <p:nvPr/>
        </p:nvPicPr>
        <p:blipFill>
          <a:blip r:embed="rId7" cstate="print"/>
          <a:srcRect l="12264" t="14179" r="12264" b="8209"/>
          <a:stretch>
            <a:fillRect/>
          </a:stretch>
        </p:blipFill>
        <p:spPr>
          <a:xfrm>
            <a:off x="3352800" y="1752600"/>
            <a:ext cx="2590799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 descr="AnimatedTyping.gif~c200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6600" y="4886670"/>
            <a:ext cx="3810000" cy="16344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s 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287627" y="4659227"/>
            <a:ext cx="2286000" cy="1806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wod prosaser soft.jpg"/>
          <p:cNvPicPr>
            <a:picLocks noChangeAspect="1"/>
          </p:cNvPicPr>
          <p:nvPr/>
        </p:nvPicPr>
        <p:blipFill>
          <a:blip r:embed="rId4" cstate="print"/>
          <a:srcRect l="13636" r="13636"/>
          <a:stretch>
            <a:fillRect/>
          </a:stretch>
        </p:blipFill>
        <p:spPr>
          <a:xfrm>
            <a:off x="304800" y="4419600"/>
            <a:ext cx="1683656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a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4495800"/>
            <a:ext cx="1905000" cy="2209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1645362" y="0"/>
            <a:ext cx="5511445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bn-IN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দেখতে পাচ্ছি?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om on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07158" y="1295400"/>
            <a:ext cx="3260242" cy="27051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27746E-6 L 0.29965 -0.460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-23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104E-6 L -0.00955 -0.432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-21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4335E-6 L -0.40417 -0.438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-2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304800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133600"/>
            <a:ext cx="5943600" cy="70788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 কাকে বলে?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6889" y="3441919"/>
            <a:ext cx="8410223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যা দিয়ে মেমরিতে রাখা তথ্য প্রসেসরে গিয়ে ভিন্ন ভিন্ন কাজ করাতে পারে তাকে সফটওয়্যার বলে।</a:t>
            </a:r>
            <a:endParaRPr lang="en-US" sz="4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600200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08275" y="3657600"/>
            <a:ext cx="3992725" cy="2959002"/>
            <a:chOff x="2618403" y="4191000"/>
            <a:chExt cx="3629997" cy="242560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03" y="4191000"/>
              <a:ext cx="3629997" cy="2425602"/>
            </a:xfrm>
            <a:prstGeom prst="rect">
              <a:avLst/>
            </a:prstGeom>
          </p:spPr>
        </p:pic>
        <p:pic>
          <p:nvPicPr>
            <p:cNvPr id="6" name="Picture 5" descr="Bezier_3_big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1517" y="4343400"/>
              <a:ext cx="3208283" cy="157729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  <p:pic>
        <p:nvPicPr>
          <p:cNvPr id="9" name="Picture 8" descr="graphics ic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3886200"/>
            <a:ext cx="1005052" cy="1098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228600" y="5112603"/>
            <a:ext cx="3733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অ্যাডোবি ফটোশপ ছবির জন্য ব্যবহৃত হয়।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04800" y="381000"/>
            <a:ext cx="4038600" cy="990600"/>
            <a:chOff x="1143000" y="609600"/>
            <a:chExt cx="4038600" cy="990600"/>
          </a:xfrm>
        </p:grpSpPr>
        <p:sp>
          <p:nvSpPr>
            <p:cNvPr id="12" name="Rectangle 11"/>
            <p:cNvSpPr/>
            <p:nvPr/>
          </p:nvSpPr>
          <p:spPr>
            <a:xfrm>
              <a:off x="1143000" y="609600"/>
              <a:ext cx="4038600" cy="990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/>
                <a:t>    </a:t>
              </a:r>
              <a:r>
                <a:rPr lang="en-US" sz="2000" dirty="0" smtClean="0"/>
                <a:t>Microsoft Office Excel </a:t>
              </a:r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2007</a:t>
              </a:r>
              <a:r>
                <a:rPr lang="en-US" sz="2000" dirty="0" smtClean="0"/>
                <a:t> </a:t>
              </a:r>
              <a:endParaRPr lang="en-US" sz="2000" dirty="0"/>
            </a:p>
          </p:txBody>
        </p:sp>
        <p:pic>
          <p:nvPicPr>
            <p:cNvPr id="11" name="Picture 10" descr="Microsoft Office Access.png"/>
            <p:cNvPicPr>
              <a:picLocks noChangeAspect="1"/>
            </p:cNvPicPr>
            <p:nvPr/>
          </p:nvPicPr>
          <p:blipFill>
            <a:blip r:embed="rId6" cstate="print"/>
            <a:srcRect l="11323" t="7807" r="5463" b="5463"/>
            <a:stretch>
              <a:fillRect/>
            </a:stretch>
          </p:blipFill>
          <p:spPr>
            <a:xfrm>
              <a:off x="1295400" y="762001"/>
              <a:ext cx="609600" cy="815356"/>
            </a:xfrm>
            <a:prstGeom prst="rect">
              <a:avLst/>
            </a:prstGeom>
          </p:spPr>
        </p:pic>
      </p:grpSp>
      <p:pic>
        <p:nvPicPr>
          <p:cNvPr id="15" name="Picture 14" descr="calendar-chart-in-excel-dem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48200" y="228600"/>
            <a:ext cx="3143250" cy="327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ectangle 15"/>
          <p:cNvSpPr/>
          <p:nvPr/>
        </p:nvSpPr>
        <p:spPr>
          <a:xfrm>
            <a:off x="381000" y="1531203"/>
            <a:ext cx="3733800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হিসাব নিকাশের জন্য ব্যবহৃত হয়।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ular Callout 10"/>
          <p:cNvSpPr/>
          <p:nvPr/>
        </p:nvSpPr>
        <p:spPr>
          <a:xfrm>
            <a:off x="2609891" y="616888"/>
            <a:ext cx="340990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rgbClr val="00206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7108" y="1937658"/>
            <a:ext cx="9017000" cy="0"/>
          </a:xfrm>
          <a:prstGeom prst="line">
            <a:avLst/>
          </a:prstGeom>
          <a:ln w="127000" cap="rnd" cmpd="dbl">
            <a:solidFill>
              <a:schemeClr val="tx1"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7108" y="1937658"/>
            <a:ext cx="9017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28600" y="3477161"/>
            <a:ext cx="8686800" cy="132343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কম্পিউটার </a:t>
            </a:r>
            <a:r>
              <a:rPr lang="bn-IN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ভাবে কাজ করে তা প্রবাহ চিত্রের   মাধ্যমে দেখাও।</a:t>
            </a:r>
            <a:endParaRPr lang="en-US" sz="4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200" y="1905000"/>
            <a:ext cx="17342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42446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1। 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6200" y="2590800"/>
            <a:ext cx="226766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অলৌকিক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448793" y="2586335"/>
            <a:ext cx="227560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Cross 15"/>
          <p:cNvSpPr/>
          <p:nvPr/>
        </p:nvSpPr>
        <p:spPr>
          <a:xfrm>
            <a:off x="2057400" y="152400"/>
            <a:ext cx="4132385" cy="762000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34200" y="1524000"/>
            <a:ext cx="22098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34200" y="1524000"/>
            <a:ext cx="2029177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362200" y="1900535"/>
            <a:ext cx="222953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4200" y="1524000"/>
            <a:ext cx="198526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29400" y="1524000"/>
            <a:ext cx="24384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72037" y="3200400"/>
            <a:ext cx="1819563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152400" y="3505200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971800"/>
            <a:ext cx="419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2.কম্পিউটারের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755900" y="35052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36922" y="3987225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পার্টস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840422" y="3962400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pc="-150" dirty="0" err="1" smtClean="0">
                <a:latin typeface="NikoshBAN" pitchFamily="2" charset="0"/>
                <a:cs typeface="NikoshBAN" pitchFamily="2" charset="0"/>
              </a:rPr>
              <a:t>প্রোগ্রাম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62801" y="3200400"/>
            <a:ext cx="1828799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162800" y="3200400"/>
            <a:ext cx="1828800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58001" y="3200400"/>
            <a:ext cx="2209799" cy="461665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77108" y="1143000"/>
            <a:ext cx="90170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04800" y="5244643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টাসস্কিন 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0" y="4572000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একই সাথে ইনপুট এবং আউটপুট হিসাবে কোনটি কাজ করে</a:t>
            </a:r>
            <a:r>
              <a:rPr lang="en-US" sz="24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4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908300" y="52446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মাদার বোর্ড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389322" y="5726668"/>
            <a:ext cx="169444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 কীবোর্ড 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2992822" y="5701843"/>
            <a:ext cx="17315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pc="-15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bn-BD" spc="-150" dirty="0" smtClean="0">
                <a:latin typeface="NikoshBAN" pitchFamily="2" charset="0"/>
                <a:cs typeface="NikoshBAN" pitchFamily="2" charset="0"/>
              </a:rPr>
              <a:t>মনিটর</a:t>
            </a:r>
            <a:endParaRPr lang="en-US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05600" y="5345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-76200" y="1905000"/>
            <a:ext cx="9144000" cy="160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4495800"/>
            <a:ext cx="84582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6705600" y="5345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05600" y="5334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আবার চেস্টা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05600" y="5334000"/>
            <a:ext cx="1600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উত্তর সঠিক হয়েছে।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9" grpId="0" animBg="1"/>
      <p:bldP spid="35" grpId="0" animBg="1"/>
      <p:bldP spid="36" grpId="0" animBg="1"/>
      <p:bldP spid="37" grpId="0" animBg="1"/>
      <p:bldP spid="28" grpId="0"/>
      <p:bldP spid="38" grpId="0" animBg="1"/>
      <p:bldP spid="40" grpId="0" animBg="1"/>
      <p:bldP spid="40" grpId="1" animBg="1"/>
      <p:bldP spid="42" grpId="0"/>
      <p:bldP spid="43" grpId="0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n 15"/>
          <p:cNvSpPr/>
          <p:nvPr/>
        </p:nvSpPr>
        <p:spPr>
          <a:xfrm>
            <a:off x="2222503" y="228600"/>
            <a:ext cx="45719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77108" y="2057400"/>
            <a:ext cx="90170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6200" y="76200"/>
            <a:ext cx="1644651" cy="1752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346949" y="76200"/>
            <a:ext cx="1644651" cy="17526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28600" y="3201650"/>
            <a:ext cx="891540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যোগযোগ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bn-IN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400" b="1" spc="-150" dirty="0" smtClean="0">
                <a:solidFill>
                  <a:srgbClr val="00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spc="-150" dirty="0">
              <a:solidFill>
                <a:srgbClr val="00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600200" y="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0"/>
            <a:ext cx="7010400" cy="2215991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4876800"/>
            <a:ext cx="1219200" cy="1828800"/>
          </a:xfrm>
          <a:prstGeom prst="rect">
            <a:avLst/>
          </a:prstGeom>
        </p:spPr>
      </p:pic>
      <p:pic>
        <p:nvPicPr>
          <p:cNvPr id="4" name="Picture 3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419600"/>
            <a:ext cx="1600200" cy="2400300"/>
          </a:xfrm>
          <a:prstGeom prst="rect">
            <a:avLst/>
          </a:prstGeom>
        </p:spPr>
      </p:pic>
      <p:pic>
        <p:nvPicPr>
          <p:cNvPr id="5" name="Picture 4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924300"/>
            <a:ext cx="1905000" cy="2857500"/>
          </a:xfrm>
          <a:prstGeom prst="rect">
            <a:avLst/>
          </a:prstGeom>
        </p:spPr>
      </p:pic>
      <p:pic>
        <p:nvPicPr>
          <p:cNvPr id="6" name="Picture 5" descr="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5372100"/>
            <a:ext cx="838200" cy="12573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2857500" y="785455"/>
            <a:ext cx="3682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54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190500" y="4212967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190500" y="2917567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8" y="1447800"/>
            <a:ext cx="8886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457200" y="53528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জনাব মোঃ কবির হোসেন  সহকারী অধ্যাপক, টিটিসি, ঢাকা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জনাব মির্জা মোঃ দিদারুল আনাম প্রভাষক, টিটিসি, ঢাকা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জনাব মোঃ আহসানূল আরেফিন চৌধুরী সহকারী অধ্যাপক, টিটিসি, ঢাকা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4019133" y="2000667"/>
            <a:ext cx="4952999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Delay 2"/>
          <p:cNvSpPr/>
          <p:nvPr/>
        </p:nvSpPr>
        <p:spPr>
          <a:xfrm rot="16200000">
            <a:off x="-171867" y="2076867"/>
            <a:ext cx="4953003" cy="3542463"/>
          </a:xfrm>
          <a:prstGeom prst="flowChartDelay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 descr="Untit.jpg"/>
          <p:cNvPicPr>
            <a:picLocks noChangeAspect="1"/>
          </p:cNvPicPr>
          <p:nvPr/>
        </p:nvPicPr>
        <p:blipFill>
          <a:blip r:embed="rId2" cstate="print"/>
          <a:srcRect l="12674" t="6720" r="16713" b="13893"/>
          <a:stretch>
            <a:fillRect/>
          </a:stretch>
        </p:blipFill>
        <p:spPr>
          <a:xfrm>
            <a:off x="1524000" y="2077699"/>
            <a:ext cx="1676400" cy="1884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04800" y="4038601"/>
            <a:ext cx="3886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লাভলী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মল্লিক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বৈটপুর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এম,ইউ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বাগেরহাট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সদর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মোবাইল নং-০১৭১২৪০৪১২৩</a:t>
            </a: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lovelymollick@gmail.com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1540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অধ্যায়:দ্বিতীয়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পাঠ:১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5181600" y="5257800"/>
            <a:ext cx="3175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1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endParaRPr lang="en-US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5181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105400"/>
            <a:ext cx="4953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এগুলোকে একত্রে কী বলা য়ায়?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mputerPartsAnimated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209800"/>
            <a:ext cx="3821076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0" y="857071"/>
            <a:ext cx="5664200" cy="1200329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</a:t>
            </a:r>
            <a:r>
              <a:rPr lang="en-US" sz="5400" b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b="1" u="sng" spc="-15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spc="-15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b="1" u="sng" spc="-1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000" y="2964359"/>
            <a:ext cx="78105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bn-BD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963573"/>
            <a:ext cx="8305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4000" b="1" dirty="0" smtClean="0">
                <a:latin typeface="NikoshBAN" pitchFamily="2" charset="0"/>
                <a:cs typeface="NikoshBAN" pitchFamily="2" charset="0"/>
                <a:sym typeface="Wingdings"/>
              </a:rPr>
              <a:t>এ পাঠ শেষে শিক্ষার্থীরা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"/>
              </a:rPr>
              <a:t>…</a:t>
            </a:r>
            <a:endParaRPr lang="bn-BD" sz="4000" b="1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১। বিভিন্ন প্রকার কম্পিউটার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Wingdings"/>
              </a:rPr>
              <a:t>সম্পর্কে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পারবে</a:t>
            </a:r>
            <a:r>
              <a:rPr lang="bn-IN" sz="3600" dirty="0">
                <a:latin typeface="NikoshBAN" pitchFamily="2" charset="0"/>
                <a:cs typeface="NikoshBAN" pitchFamily="2" charset="0"/>
                <a:sym typeface="Wingdings"/>
              </a:rPr>
              <a:t>;</a:t>
            </a:r>
            <a:endParaRPr lang="bn-BD" sz="36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২।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কম্পিউটার কিভাবে কাজ করে তা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ব্যাখ্যা </a:t>
            </a:r>
            <a:r>
              <a:rPr lang="bn-BD" sz="3600" spc="-1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3600" spc="-1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সফটওয়ার কী তা বলতে 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600" spc="-100" dirty="0" smtClean="0">
              <a:latin typeface="NikoshBAN" pitchFamily="2" charset="0"/>
              <a:cs typeface="NikoshBAN" pitchFamily="2" charset="0"/>
            </a:endParaRPr>
          </a:p>
          <a:p>
            <a:pPr fontAlgn="auto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defRPr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৪।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হার্ডওয়্যারের গুরুত্ব ব্যাখ্যা </a:t>
            </a: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করতে পারবে।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1" y="5715000"/>
            <a:ext cx="594359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কম্পিউটার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00200" y="524470"/>
            <a:ext cx="5703806" cy="92333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কি দেখতে পাচ্ছি?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981200"/>
            <a:ext cx="3048000" cy="2413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3608" y="454453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সুপার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rcRect l="14286" r="11905"/>
          <a:stretch>
            <a:fillRect/>
          </a:stretch>
        </p:blipFill>
        <p:spPr bwMode="auto">
          <a:xfrm>
            <a:off x="3657600" y="1952293"/>
            <a:ext cx="2286000" cy="24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269692" y="4449066"/>
            <a:ext cx="3020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মিনি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4171" y="1905000"/>
            <a:ext cx="2937429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90151" y="4392130"/>
            <a:ext cx="2622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ডেক্সটপ কম্পিউটার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49069"/>
            <a:ext cx="73152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ছাড়া আর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কম্পিউটারের নাম বলতে পার?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133600"/>
            <a:ext cx="2667000" cy="2514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1" y="472440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ল্যাপটপ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Picture2.jpg"/>
          <p:cNvPicPr>
            <a:picLocks noChangeAspect="1"/>
          </p:cNvPicPr>
          <p:nvPr/>
        </p:nvPicPr>
        <p:blipFill>
          <a:blip r:embed="rId4" cstate="print"/>
          <a:srcRect l="25381" r="28087"/>
          <a:stretch>
            <a:fillRect/>
          </a:stretch>
        </p:blipFill>
        <p:spPr>
          <a:xfrm>
            <a:off x="7086602" y="2209800"/>
            <a:ext cx="1447798" cy="2362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08251" y="4724400"/>
            <a:ext cx="1415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স্মার্টফোন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70" name="AutoShape 2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xQSEhUUEhQVFBUXFBQUFBYUFBQUFRQXFBcWFxcVFRQYHCggGBolHBQUITEhJSkrLi4uFx8zODMsNygtLisBCgoKDg0OFxAQGiwkHCQsLCwsLCwsLCwsLCwsLCwsLCwsLCwsLCwsLCwsLCwsLCwsLCwsLCwsLCwsLCwsLCwsLP/AABEIAOYA2wMBIgACEQEDEQH/xAAcAAABBQEBAQAAAAAAAAAAAAABAAIDBQYEBwj/xABHEAABAwEFBAUICAUCBQUAAAABAAIDEQQFEiExBkFxgRMiUWGRBzJCUqGxwdEUIzNTYnKCkkOi0uHwJJMXY6PC8RYlNETi/8QAGgEAAwEBAQEAAAAAAAAAAAAAAAECAwQFBv/EACYRAQEBAAICAQMEAwEAAAAAAAABAgMREiExBEFREyIykWGBsRT/2gAMAwEAAhEDEQA/ANyAnAJAJ4QAARoiAnNCAQCcAjREBAKiVE4BKiAACNEQEaJAAEqJ1EQgG0SonI0S7MyiNE5KiAbRKip9q9oorDD0khGJzg2NufWdv09EDMn5hQbGbRm3RveWBuB+DE0ksfkDVpPYag94QF/RKidRGiAjolRPolRMkdEqJ9EqICMhCikogQmEdEMKkohRAcwCcAkAnUQCATgEgnBAJEBKicAkCARokjRAABEIgIpGACVEJHhoq4gAakkADmVUWvaSFmTSZD+AZccRyI4VSC5Uc87WCr3NaO1xDR4lZC17STPybhiH4es79xy8AFTyvLjicS49riXGnE7kBrbZtTE2ojDpD+xvMnP2Kom2tmFXUha0Ak1DzQDtOJZG8NpLPDUF4c4eizrHgaZDmVk7/wBqjPGY2MLGk1cS6rnAbqDTPvKfQO2nvya9bYwNbUkiKCMVoATm7iTmTwG5e77J3E2xWWOBpqWir3es92bjwqcu5eA7JWJ5kEoq0tOKo1bTQjvrQr3q578EsQLspG9WQDt9YdxGY/sjXoLtJR2eTEKqRT2ZJIpJ9kbRCifRCiYMohRPogQmRlEqJ1Ekw5QnBIBOCAQCcEAnAIBJyCr7bfkEWTngu0ws6zq9hpkDxISCyCRNBU+O5ZG2bVyO+yjawetJ1j+0UAPMhUdttLpCOme+SpyByZ+xtG89UjbS2bSwMya4yu7IhiH7/N9qpLZtNO/7MNiHb9o/xIwjhQrO228IoRWR7WdgJzPBupWbvHbqNuULC/8AE/qN8NT7Eug2Esjnmr3OedavcTTh2cAq28L7gg+0kaD6o6zv2tzWCtV72u0ekWtO5n1bfHU+JUENz+seQy9q0zx2ldSL+8Nud0EfcHSfBrfmqK1Wq02n7R7sPYThb+0a812QWNrdAOO/xUrsh3LWcP5RdqaSwhjak1O4DILhLSTRudM122i3ODsTSRubT/N/Yp7BZ95GZzPFLOfK+vg7eotdgLzDXGF/pGrD+Le34+K3tnk6F4cK4fSA3t3jiNR3VC8ovKAscHtyzBqPRcMwV6Js3eotUIJNHtoH9zho6nYdfELLeeqvN7esWEgsBBqCAQRoQcwV1BZDZG88J6B+hqYu46uj+I7qrXtWKhSonJEJ9kYknUQKfYNohRPQomRhSonJFUHKnIIhMkVqtTIm4pHBo0z1J7ABmT3BUVr2p1ETP1PyHcQ0HMcwqC32108znk9UOeyMbmtY6niaVPHuCq75vZlmZjfU1NGtbq4/5vSC2tdtll+1kcR6reozgWjUcargtkrYmVxMj73mgpxKxFp2stM5wwMwfkHSP5uIoPDmmQbL2mch87yK51cTI7lnQeKfQXF7bX2cCjA6UjPKrGV/Mc/AKjtO0lrtGUfUb2RinjIfhRXUOyUbM2gyaZvoaHgMl3C6X7h8FeePtN0x0NyOcayOzOvpOPFxVnZrqY3RtT2nMrUQ3Ed6sILua3ct84kRbay8d3uO5OksVFqbQGtCobdaK5BbZz2z1elRI1VF6z+gOLuHYrudoFSMwM60p7FmCwyHCNT1pHerX0aqOWXqSfNViz5plkhxuxbhp3lXMbKJ1msoaB3KbArzxeM6Td93tBJGHAtOhC4LlvF1jtFT5vmvHrNO8d418VbCNc163f0jMTR1m55bxvCjl4fKKxydV6KHBwD2O9VzXDdTNrhwVjZ9tW2cH6VM3EfRcx+VN4LGkGq8+8n99/8A1nnviJ7NSz4jmr7aa6OmiIHnAdXh/b3LzrPft1NFBt7E+QBlpBc51GsMUmEk6NqWCniFsrnvRs7Tlhc2mJvHQjuOfgV84Xf0jJrPjFA2Vgb1aV64Dut6WZ717Ts3KW2po3PicD+kgj3lFnRNqlROohRT2ZtEKJ1ECqI0hJGiVFXZORNc6gqnFc9uBwGiZMBaY+jtErNxcZo+BriA9qzu3lg6SASDWM4v0uyd8DyWu2mjoGTDWN2f5TkVyyQtc0tObXDxa4f+RyQGR8n1pa+N8JpVpxDva75H3hbaCMDLXLTKlOC8nsr3WG2UJoGPLHd7Hb/Ag8l6jG4UB1qffvotMlVmwBFzQFxiVQzTntW0yzu3e6QLitEwC43zlc8jzzW2cMNciO22snJVzo6ruMKLYV05ywu3B9GqM1wtsIbk0ADsC0LoVA6BbTMRdqYwppiVq+zqM2dFwf6jgZEtRs9dejnDgq6x2WpFVp7PIGgLLeevhpjUt7rzrb64jY7Q2eHqxyOxNI/hyDMt4bxzG5a/Z29RaoWvFA4ZPHquGvI+4ruv2JlpgfC/MOGR9Vw81w4FeYbP3i6w2ktkybXBKN3c8cNeBXmc/Fc+3dxcs16X211z4JGTsrhD2kjso4H2L0K6HUtUB7cY8RX4LgnhbKwtNC1w11HcVHdFtd9KjY5uHo3MzrqXBwcOAo3xXLfhs9SCVEWpLOUG0QonIFVCNIQonFBUHGmyNqKJ6BVpZq32YEOYdCCPFZq7ScJY7zonFh/KT1T4+9avaaUxND2gGrg3PQV3n3c1i2W3/Vdegxjo5AP5XgbgQRzBSNmfKPdubJwP+W/2lp948FY7HXl0lnAObo+od9QPNNOHuWgvi7+nhkidqQRwcND4gFeZ7L2wwWjC7LETG4djgaD21HNXi+06np6YyU4QSKKGR9Umsc7Tn/nb80pY6Gh/zwXbhzcnpElhTqJ7QujMc2qDGp/RURa1TxsW0jG1AYkx0S7cKc5i1jLVVbokzolYmFNMC0Z+fTmiFEJJipnQodEl4RU5HNiPas3tjdGNnTNHWYKPA3t7eI9y1oiT2x7iMtCs+TjzvNzWnHy3GpqM75Pb7xt+jyHrNFYyd7fV4j3cFrpmYXMl9RzS+m9oOvJeW39YH2G0h0eTa44j2U1aeFacCvS7ivRtphbI3eKOHquGRaf80K+e5eO41ZXu8e5qSx6hE8EAjMEAgjQ13qRZTZa8MDvo7jkauhJ7NXR8RqO7gtUCuf4UKCKCcAFBFJWTjQITkCFolVX7EJI3Rn0hl3HceRXmF+WZzhHK3JzCWydwbX2ggr1K9ItCsjeNmpI9u6VuJv520B/7T4pGFkn6SNj/AFhR35m5HxFPArzjb67eitHSNybJ1qjc9vnfA8ytlsxIQZIDr57O8t3cxl4o7Y3Z9IsrsIq5v1jO/CMxzaSiUOe4bwdaImPyyFHimhGRpTxVi6zloBJBr2LCbCXiWSOirQSCrfzD5j3LfmMHOtMhlqu/h13I5OSfKIMT2MUjGKZrF15cejGxqVjFLGxTNjWkZVF0SAjXYxiOBaSstOPokBEu7o0uhVysrO1eYE3oFZiFIwo8jzlWdCh0Ks+hS6BTdNc5Z7aC4xaoXR5Bw60Z7HD4HQ8V5/sjfDrHaDHLVrHOwSA+g4GgdyOR7uC9kZCvPfKhs5h/1cYyNGzAdujZPgeS8/6vjm55PQ+k3cftrZltRkaEEOY4ei4ea74LZXHePTx1OT2nDI31XDXkdQvIvJ/fvTR9BIevGOqTq5m7mNPBbSyWwwSCUZigbMPWZufxb7uK8jWXp/LdgoqOKQEAg1BAII3g6EJ6mESCJQVQnMhREJLVLntcWJpWUvuE4MQ86M4x3gecPCq2RVJb4qOPYVFN5tfMpgtcUzfMeKt7nAlxHMFxWtIBzHmuAe3g7++IeCpL4sGKGSOlXQOxx13t1HsqOSm2Vtomsw7Y/HA+nuNPAp03m20NjdZLY7BkA4Sx/lJrTkajkvR7vd00THsNA4Ag9ncqnykXXjhEwHWiOf5Ha+BofFcfk3vKrXwOObeuz8p84ePvXRwa+zHln3bQxUUjWIxxanhkuiNi9DN9ODc9omMXS1icI1NGxaysLDGsT+iU4jUrI1Xki47crY1J0S6eiTmsT8hMOToUehXb0aPRqbttONwdCl0S7jGosiaAgkagZkcRuWd22zxOcRJtosrZGOY8BzXAtcDoQciFBtDen0SISGN0gJDeqRQVGWI7ge0VWKn21tUrsEEbWk6BrTK/luP7Vz758z1W04qw98XfLdlto0nqnHE46PjO48qg94XqV0Xi20RMlj0cNDuOjmn2hZi+tkrZaY3S2iRoexjnMZI+rzvLQ1uTK030zpkqHyd3w6OcQnNkug9V4Fa8wKHkuHkz9+nXi/l7Psxb8DugceqauhJ7PSj4jd3cFqAV5/IyoyOE1Dmu9V4813DcVrrjvLp46kUe04ZG+q4a8jqOKwsWs0EgiiE5QkkEVqkFw3lFUVXemStqKKKbE3qzBIyTcfqn8Dm0+NRzWcu2lktmClI31aRoCHf+Wn9RWt2iYBE8HKpAr2GooVk79GOFk2haKOPYW1//AF4BEDRWuyhzXxPzBDmO7wRrzBB5rx6yyOsNsz/hyFrvxMO/m018F7FYLT00Mcu8jo3/AJm6HmK+AWA8p910cy0NGTvq38Rm0nlUcgqzeqLO43besWua7q5HU0I100NQRqcqKyZGsl5Nr16azdGTV0PV/Sc2H3j9K2cDa/57K0FV6ed99OHeOjmMUzY05jVMGrSaZeAMYpGtTJJWsBc9waBqXEAeJVNbNqom5RNdKe3zGfuIqeQU75s4/lT/AE2ia1Q2u0RxDFI9rB2vcGj2rD23aG0SZdIIh2RjPm85+FF2XfsiZ2iaV5OJuIUOJ7h3ucaN8TwXN/7PK9YnbTPF2sbZtnZmZNLpT+BtB+51B4VUcd522cVjgjs7Do+cuJP5WAAk8AVaWG57PZhiDWs0+sJDnf7r8hwYE2130yPNvMuJFT3l1Xv8AO9Vn9Xd+f6beGMT99CzXHI7OeaWU9hPQxf7UZDnD855Kaa02eEYRR1P4cYAY07wQKMB/MarDbQ+UBjatLy8+o3JvNo3dziVhrftZabQ7BECK5NawYnU7gBl4KrnOP53/U905yW/wz6/NetbSX7D0LmWgtbG4CtHihFfNDiK4shoOBXn1p8oLIWlljia3Pzg3o20oRnXrv8A1FV927CWmch9od0Q/EcclOFaDmeS2t0bIWaz0IZjePTk6xr2gaN5Bc2uaS+o3mbflg22e8Lxzdi6M73fVRU7m+n4Fa3ZjYxllcJXu6SUA0yo1lcjhGpNDSpWsopLJZZJvsWF49bzYx3l5yI4VWF3dKmZEJCfdE5jtMPZMx7XDtwVLHnvoPapLYLNZ87TOJHfcwaV7HP1PKlexUthvM2i2dLTCI2kMaPRByFe85qQ9KBT6rlssuJoKnqkSEIpoTlokUEQhRSbMbWRV6NvrPz4NDj8ll47O13S2c+a8HCD26e8BbC/OtaIW9jJHH+Vo95WVtFncMcjQS5jw4AaltKuA5OryQHDsFaKF9lccyKCu6SPQnjQK2v67habPJEci5uVfRcM2nkQsLJfv/uHSxs6MOwmla9Zmp5iq9MtjRJhewkNkAkbTt9IeOf6kqceQbC3mbLbWh+TXnoZB2EmgJ4Op7V7fjoQKcTl7tV4v5RLp6G09IBRsox8HjJw9x5lb3ZbaEWizxk5y0wSOd5oc0UBoNa5HPtXTxckk91jvPbXyWhrG4nODR3/AAG8qltu0TjlC0Aeu/4N+fguW2WdziXnMADrPOQNKkDIZV7gFUPqd6jn+o3PU9I8Ijts7nuxPc6R3a7QcBoFDVxXa27nGpd1QBUl2WQ3garktd+WSzDrkyvFKNyAPbkMxzqss/Tcm55X1PzU+U+IfZrI556oLvcOJ0V7BfYscJZJLGACSKDE5tdQC7q69x3rzm9tuJpjhhaI26Na3M8gN6bd2x9stRDpaxtPpTVxfpj18aLpxnh4ffvV/qHnHJr/AB/1dX15RMz0QLnaY3E+Ac7OncBRZqN1uvA9QPc2uZHUjHF514VPBbu7dh7NZwHPb07q6yUwDvEYy8arQFpFMIoBSjRpTuA0Cnk+s1r1Pj8T02x9PmXv7sRc/k3aKG0yYvwRZN5vOZ5ALa3ddUNnbhhjawb8IzPF2p5rthaXuwxtdI7eGCtPzHRvMhdVosrIRitc7Yhr0cZD5DxcRQcKc1y3VrfrpxPcBrv0GpPcAMzwC7Y7qkLcUmGzx+vMaHlHr4kKgvHb+GzgiyRsi3GWU4pDzNSfasJeu18toJdV8v45HYIhwrrwRJStelWq/bFBlGx1rkHpSZRg9oYMueveslf238sxwGQu7IbOKjgSMvesf15ftHPeDoxgMcXzd/maubtuKR+QGBvqsFAeO886quvyXaKHpZXgAiMHIhvXk5u3eIW8ua7WxNDGDXNxOrid5KFxbLiOhIWsstgpuS7DquplGALuTImUCfRBIAnBNBRC0ScEikkUqbOWx1bW8+pC0cyXE+4Jsdkyr26+74IM60tpd+MMHJjR7yrGJuSQecX3sRW0iVjiBXEAKUB38loNmJz0T4j59nfjb+T0vZnyC0FtiqKrMzyfRrVFN6L/AKuTsz7f83JX2aHyg3U602Rzg3OOj2YW0AwjNo3ZtqvPNgb3MMxjypKABXc5uYI4iq9jtEeEmOvVB6ueWE5tNOBpyK8Y2n2dls1oc6ONxjLsUbmNLgBrhNBkRojj7k6Kx6FLIHVMsoFM9cgO7cNNwIWcvDbKOEkQ0edAWivMyH4VVHZdn7dbTVwc1nbL9WwflZSp405rX3P5O4I6GcmZ3YepH+0Gp5nkqzfGy/dn+n5fLFS3nbLc8iMOdnm2IUA/M7RviFe3P5Nnuo60yYO1kdHO5vIoOQK9Hs1mbG0NY1rGjQNAaBwAUgNThFXOOjWgucf0jOnejfLrTTOJIrbo2fs9mH1MTWne49Z54vOasnuAFSQBvJyHiux1gLG4rRIyzt/EQ6Q8Gg0HieCprbtfZLPUwRdK8fxpzUA9rRo3lRZfLT4WdnsMsw6kfV3vk+rj41OZ4gU71DbbTY7MPrpTO8fw4urGO40NTzJHcvNdo/KRLMSOkc/8LOqwc1iLdfMsmrqDsb8SqmbU3T02+/KU9jntheIo3BobDGBVmEEHC4aA9naFgrw2jllJJdgrvd1nngP84qkiic7TL3+KkNlwltc6nvVzEhWk+epqAXO9aTrHk3Qc6rbbD3GLQzpZKuIeW9bOlKaA6arOOsjG0q0ZgOGuhXonkpP+lkHq2g+0MPxTtKLWO52ieJtBQh3wWysl1NboFnbxm6OeB/Y8g8CtyzRZ6Uhis4CmDU5BICkkkqJzBOCYE4LRJ6a4ohMtLwGuPY0n2JBmrrNWPd687z4PPwCuGDJU11OAs8RO/rHmCfirtpSMx7Kiiz1/WHpInt30q3iNFpVxW6PekFTdlr6azRSekz6mTt/ATzy/Up6Kis95Cw2qRsjcUEwxEDdXUjgfgtC11meMUdujDeySMl47qhwr4JGZRSWSB8v2TS8etpGP1nI8qnuXJab+sUHmh1rk3YvsxwYMvEE96ye0nlBlf1XyYBuiizdwy03apH229tks1n/+TPid91BXwL9TxGFZ29/KF0TC2BsdmYd/pu7+0leYXhf8mdKRV7frJT8GqjfaSXVzJPpvON3tyCcwXbT3vta+Ulwq6v8AElJA/S3UrOWi1OlNXF0h7+qwcGj+yjwA1LjU9pJXbdz2CN4cczSnEO4diuSQnC+zuq0OGHFQgZUoc60C7Irvb2nxQnlxOYezL2ZKzt1vjcBhFDUZ4aZYQNRrmCn2HDddnLg7CKkVJzGgp4pluFQ38wUt0WpseLGHUIcKN16w7wVBaJKgUrkQdCkEv0aTe7h1q0/lXofklyhtI7JmnxaPksLYrcGOqWlwpSlPmtt5J5MrZuqY3AH9fyRRGxvhgxQ106QDxBC28IyAWHvx1BH2mVlPGp9i28JyHBZ1R5QSSqiESCSVVROVOCaCiFZJAorSzE1w7QVIEikGKu21MiJs05DKH6txyDm7hXcRpmhfF7xWVzWOkkJcMQEZa4AVoMy6m46div772fjtLaOyO4jUKlurYdsUmJ7hIAcgW6AICSyWkytY+MzOa8VrjjbhzINQX7qLttF3EinTO/3B/Uqq9th3SPxRPDAdWkEivdQii4v+H833zP2n+pIxvjZ8yN+1BcK4S6QGh5uWEtscsRo9jajfSoP7Ctu7YCT71v7D/UgfJ+/fK3/b/ukHnn10vVaDTsb9WObjn71Y3fsg53nvYwdjXtHi7FVbH/0A770f7Y+alj8n7j/G/kHzR2FZY9i7KKYzEeLwf+5WkWy93t1EB5s+anb5Oz9//IE4eTr/AJ5/Y1HkZouO7xus/wD01ILssA+4/wCn8kR5Oh9+79jU7/h0379/7WfJLyBv0KwDfD4R/JLobCPSh8I/6U8eTpn37/BnyTv+HUf30n8n9KOwiP0IelF4M/pUc01locDocW7EMudGrqHk7i+9k/l+ScPJ5D97J4j5I7Cht16BuFsMUcrqEvMbSWimg0BXVYr8hawOlb0cmeJjQa93iKLVXNsvFZq4SXE1qXZnPJNtGyVnkk6R7SXZClTQ00qE+wz91B9smbIW4Y2ZMbrSupJ3lb9goobNZmxijAAO5TJAiigEk4RFBFNTDlCeFGE8KiPCcEGhOaEAAnI0RASBqVE4tQokYUSCIKCXQItRAQRS6ApIVSql0Z1UqptUkdA6qSalVHQPSTQUao6BJFCqSfQJJBFPohqhVCqRKYElMqgSgmSBqlYEkkwnYxPwhJJAPwIlqSSAYW0TCUkkgaUwlJJIyqkkkgEnIJJAUikkgyQSSQBRSSQRIJJJgkkkkAk0lJJMjKpIpJh//9k="/>
          <p:cNvSpPr>
            <a:spLocks noChangeAspect="1" noChangeArrowheads="1"/>
          </p:cNvSpPr>
          <p:nvPr/>
        </p:nvSpPr>
        <p:spPr bwMode="auto">
          <a:xfrm>
            <a:off x="155575" y="-1790700"/>
            <a:ext cx="35718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9" descr="tablet.jpg"/>
          <p:cNvPicPr>
            <a:picLocks noChangeAspect="1"/>
          </p:cNvPicPr>
          <p:nvPr/>
        </p:nvPicPr>
        <p:blipFill>
          <a:blip r:embed="rId5" cstate="print"/>
          <a:srcRect l="8723" t="7172" r="5788" b="10711"/>
          <a:stretch>
            <a:fillRect/>
          </a:stretch>
        </p:blipFill>
        <p:spPr>
          <a:xfrm>
            <a:off x="3810000" y="2072951"/>
            <a:ext cx="2057400" cy="25752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47200" y="472440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ট্যাবলেট পিসি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3503" y="1066800"/>
            <a:ext cx="8989785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1" y="143936"/>
            <a:ext cx="708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যেভাবে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429378" y="3084365"/>
            <a:ext cx="1304422" cy="615461"/>
            <a:chOff x="2429378" y="3084365"/>
            <a:chExt cx="1304422" cy="615461"/>
          </a:xfrm>
        </p:grpSpPr>
        <p:sp>
          <p:nvSpPr>
            <p:cNvPr id="11" name="Right Arrow 10"/>
            <p:cNvSpPr/>
            <p:nvPr/>
          </p:nvSpPr>
          <p:spPr>
            <a:xfrm>
              <a:off x="2429378" y="3084365"/>
              <a:ext cx="1304422" cy="615461"/>
            </a:xfrm>
            <a:prstGeom prst="right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30777" y="3200400"/>
              <a:ext cx="10506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ইনপুট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1" name="Right Arrow 40"/>
          <p:cNvSpPr/>
          <p:nvPr/>
        </p:nvSpPr>
        <p:spPr>
          <a:xfrm>
            <a:off x="5715000" y="3008166"/>
            <a:ext cx="1219200" cy="533400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ight Arrow 41"/>
          <p:cNvSpPr/>
          <p:nvPr/>
        </p:nvSpPr>
        <p:spPr>
          <a:xfrm flipH="1">
            <a:off x="5715000" y="4454769"/>
            <a:ext cx="1219200" cy="574431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14600" y="4455966"/>
            <a:ext cx="1219200" cy="573233"/>
            <a:chOff x="2514600" y="4455966"/>
            <a:chExt cx="1219200" cy="573233"/>
          </a:xfrm>
        </p:grpSpPr>
        <p:sp>
          <p:nvSpPr>
            <p:cNvPr id="43" name="Right Arrow 42"/>
            <p:cNvSpPr/>
            <p:nvPr/>
          </p:nvSpPr>
          <p:spPr>
            <a:xfrm flipH="1">
              <a:off x="2514600" y="4455966"/>
              <a:ext cx="1143000" cy="573233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flipH="1">
              <a:off x="2590800" y="4583668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আউটপুট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8" t="28650"/>
          <a:stretch/>
        </p:blipFill>
        <p:spPr>
          <a:xfrm rot="1820595" flipH="1">
            <a:off x="459870" y="2091353"/>
            <a:ext cx="1478212" cy="16181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114800"/>
            <a:ext cx="2286033" cy="20574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81000" y="4319836"/>
            <a:ext cx="1905000" cy="1242764"/>
            <a:chOff x="5562600" y="2452007"/>
            <a:chExt cx="2738718" cy="1662793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62600" y="2452007"/>
              <a:ext cx="2738718" cy="1662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2819400"/>
              <a:ext cx="2030492" cy="12954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3886200" y="2819399"/>
            <a:ext cx="1600200" cy="2246165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114800" y="36677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মেমোরি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15200" y="2819400"/>
            <a:ext cx="1600200" cy="2246165"/>
          </a:xfrm>
          <a:prstGeom prst="rect">
            <a:avLst/>
          </a:prstGeom>
          <a:solidFill>
            <a:srgbClr val="7030A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620000" y="36576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প্রসেসর</a:t>
            </a:r>
            <a:endParaRPr lang="en-US" sz="28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26" grpId="0" animBg="1"/>
      <p:bldP spid="29" grpId="0"/>
      <p:bldP spid="24" grpId="0" animBg="1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1140</TotalTime>
  <Words>963</Words>
  <Application>Microsoft Office PowerPoint</Application>
  <PresentationFormat>On-screen Show (4:3)</PresentationFormat>
  <Paragraphs>125</Paragraphs>
  <Slides>20</Slides>
  <Notes>17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নির্দেশনা স্লাইড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Rahim</cp:lastModifiedBy>
  <cp:revision>131</cp:revision>
  <dcterms:created xsi:type="dcterms:W3CDTF">2015-04-02T11:15:21Z</dcterms:created>
  <dcterms:modified xsi:type="dcterms:W3CDTF">2016-08-10T06:53:00Z</dcterms:modified>
</cp:coreProperties>
</file>